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64" d="100"/>
          <a:sy n="64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9DB5-200C-0041-A1BA-6590E9B4B4F5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A96E-C671-2E4D-A6F1-47E6300AB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9DB5-200C-0041-A1BA-6590E9B4B4F5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A96E-C671-2E4D-A6F1-47E6300AB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9DB5-200C-0041-A1BA-6590E9B4B4F5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A96E-C671-2E4D-A6F1-47E6300AB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9DB5-200C-0041-A1BA-6590E9B4B4F5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A96E-C671-2E4D-A6F1-47E6300AB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9DB5-200C-0041-A1BA-6590E9B4B4F5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A96E-C671-2E4D-A6F1-47E6300AB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9DB5-200C-0041-A1BA-6590E9B4B4F5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A96E-C671-2E4D-A6F1-47E6300AB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9DB5-200C-0041-A1BA-6590E9B4B4F5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A96E-C671-2E4D-A6F1-47E6300AB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9DB5-200C-0041-A1BA-6590E9B4B4F5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A96E-C671-2E4D-A6F1-47E6300AB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9DB5-200C-0041-A1BA-6590E9B4B4F5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A96E-C671-2E4D-A6F1-47E6300AB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9DB5-200C-0041-A1BA-6590E9B4B4F5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A96E-C671-2E4D-A6F1-47E6300AB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9DB5-200C-0041-A1BA-6590E9B4B4F5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A96E-C671-2E4D-A6F1-47E6300AB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9DB5-200C-0041-A1BA-6590E9B4B4F5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A96E-C671-2E4D-A6F1-47E6300AB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1" y="-109682"/>
            <a:ext cx="9158942" cy="70773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5529" y="5040420"/>
            <a:ext cx="7121779" cy="93088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ntique Olive Std" charset="0"/>
                <a:ea typeface="Antique Olive Std" charset="0"/>
                <a:cs typeface="Antique Olive Std" charset="0"/>
              </a:rPr>
              <a:t>Megan Gill, PT, DPT, NCS; Erin </a:t>
            </a:r>
            <a:r>
              <a:rPr lang="en-US" dirty="0" err="1">
                <a:latin typeface="Antique Olive Std" charset="0"/>
                <a:ea typeface="Antique Olive Std" charset="0"/>
                <a:cs typeface="Antique Olive Std" charset="0"/>
              </a:rPr>
              <a:t>Switalski</a:t>
            </a:r>
            <a:r>
              <a:rPr lang="en-US" dirty="0">
                <a:latin typeface="Antique Olive Std" charset="0"/>
                <a:ea typeface="Antique Olive Std" charset="0"/>
                <a:cs typeface="Antique Olive Std" charset="0"/>
              </a:rPr>
              <a:t>, OTR;  Staci Eischen, PT, NCS</a:t>
            </a:r>
          </a:p>
          <a:p>
            <a:r>
              <a:rPr lang="en-US" dirty="0">
                <a:latin typeface="Antique Olive Std" charset="0"/>
                <a:ea typeface="Antique Olive Std" charset="0"/>
                <a:cs typeface="Antique Olive Std" charset="0"/>
              </a:rPr>
              <a:t>Sept 3, 2017</a:t>
            </a:r>
          </a:p>
          <a:p>
            <a:endParaRPr lang="en-US" dirty="0">
              <a:latin typeface="Antique Olive Std" charset="0"/>
              <a:ea typeface="Antique Olive Std" charset="0"/>
              <a:cs typeface="Antique Olive St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471" y="3484418"/>
            <a:ext cx="92761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Advancing </a:t>
            </a:r>
            <a:r>
              <a:rPr lang="en-US" sz="4400" dirty="0" err="1"/>
              <a:t>Neurorehabilitation</a:t>
            </a:r>
            <a:r>
              <a:rPr lang="en-US" sz="4400" dirty="0"/>
              <a:t>: The Role of Technology</a:t>
            </a:r>
            <a:endParaRPr lang="en-US" sz="4400" dirty="0">
              <a:latin typeface="Antique Olive Std" charset="0"/>
              <a:ea typeface="Antique Olive Std" charset="0"/>
              <a:cs typeface="Antique Olive Std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47" y="273194"/>
            <a:ext cx="1368570" cy="136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DAC54C107C94196F9B9B1E2A064EE" ma:contentTypeVersion="4" ma:contentTypeDescription="Create a new document." ma:contentTypeScope="" ma:versionID="388a0763c5e06f92043cd733f7d22959">
  <xsd:schema xmlns:xsd="http://www.w3.org/2001/XMLSchema" xmlns:xs="http://www.w3.org/2001/XMLSchema" xmlns:p="http://schemas.microsoft.com/office/2006/metadata/properties" xmlns:ns2="1cb8d5c7-f5c1-4975-a203-bc12ffd181f5" xmlns:ns3="6c858ebe-b4e9-43ef-b7cf-32e83bd54875" targetNamespace="http://schemas.microsoft.com/office/2006/metadata/properties" ma:root="true" ma:fieldsID="1e043a9dbc52f4ad4bab92836a7d6f65" ns2:_="" ns3:_="">
    <xsd:import namespace="1cb8d5c7-f5c1-4975-a203-bc12ffd181f5"/>
    <xsd:import namespace="6c858ebe-b4e9-43ef-b7cf-32e83bd548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8d5c7-f5c1-4975-a203-bc12ffd181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58ebe-b4e9-43ef-b7cf-32e83bd54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50428F-0D8D-4CE4-B176-2D681A87E084}"/>
</file>

<file path=customXml/itemProps2.xml><?xml version="1.0" encoding="utf-8"?>
<ds:datastoreItem xmlns:ds="http://schemas.openxmlformats.org/officeDocument/2006/customXml" ds:itemID="{2D49B14B-BF0C-41F1-B15C-53C229E0F79F}"/>
</file>

<file path=customXml/itemProps3.xml><?xml version="1.0" encoding="utf-8"?>
<ds:datastoreItem xmlns:ds="http://schemas.openxmlformats.org/officeDocument/2006/customXml" ds:itemID="{9FE26EDF-46E8-4E71-9814-54D5DE17C99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31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Antique Olive Std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Catalano</dc:creator>
  <cp:lastModifiedBy>Kim Ruff</cp:lastModifiedBy>
  <cp:revision>5</cp:revision>
  <dcterms:created xsi:type="dcterms:W3CDTF">2017-04-13T17:17:18Z</dcterms:created>
  <dcterms:modified xsi:type="dcterms:W3CDTF">2017-08-07T15:04:19Z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0x010100D63DAC54C107C94196F9B9B1E2A064EE</vt:lpwstr>
  </property>
</Properties>
</file>