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AFD"/>
    <a:srgbClr val="C2E7FF"/>
    <a:srgbClr val="08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2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4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5/9/2023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F861E0-A3D8-47FA-B151-A0F6AB15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1" descr="A blue abstract watercolor pattern on a white background">
            <a:extLst>
              <a:ext uri="{FF2B5EF4-FFF2-40B4-BE49-F238E27FC236}">
                <a16:creationId xmlns:a16="http://schemas.microsoft.com/office/drawing/2014/main" id="{BDD5CC2C-5280-163B-8B66-541425A2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644" b="1086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FDE62B0-3B6C-4D82-A38D-1BCDFAE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418" y="236341"/>
            <a:ext cx="11514113" cy="6017034"/>
            <a:chOff x="495418" y="236341"/>
            <a:chExt cx="11514113" cy="601703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8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920" y="236341"/>
              <a:ext cx="113367" cy="113367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418" y="892079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492" y="4588038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26534" y="4199981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13883" y="5394590"/>
              <a:ext cx="113367" cy="113367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463F8C-44E8-4DF5-870F-837B74BBA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25992" y="1898238"/>
              <a:ext cx="776857" cy="800717"/>
            </a:xfrm>
            <a:prstGeom prst="ellipse">
              <a:avLst/>
            </a:prstGeom>
            <a:solidFill>
              <a:schemeClr val="tx2">
                <a:lumMod val="10000"/>
                <a:lumOff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2319" y="974098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1462" y="299809"/>
              <a:ext cx="56114" cy="56114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F7DA437-9AD5-473F-83CD-07F5E59A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66" y="301977"/>
            <a:ext cx="7712558" cy="6351518"/>
          </a:xfrm>
          <a:prstGeom prst="rect">
            <a:avLst/>
          </a:prstGeom>
          <a:effectLst>
            <a:glow rad="495300">
              <a:schemeClr val="bg1">
                <a:alpha val="76000"/>
              </a:scheme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612B0E-A689-2C4B-269B-EA6396F60443}"/>
              </a:ext>
            </a:extLst>
          </p:cNvPr>
          <p:cNvSpPr txBox="1"/>
          <p:nvPr/>
        </p:nvSpPr>
        <p:spPr>
          <a:xfrm>
            <a:off x="848492" y="2713481"/>
            <a:ext cx="47285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spc="1000" dirty="0">
                <a:solidFill>
                  <a:schemeClr val="bg1"/>
                </a:solidFill>
                <a:latin typeface="Arial Narrow" panose="020B0606020202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35643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538AE3-6CCA-D5A5-D89E-5F38A959D072}"/>
              </a:ext>
            </a:extLst>
          </p:cNvPr>
          <p:cNvGrpSpPr/>
          <p:nvPr/>
        </p:nvGrpSpPr>
        <p:grpSpPr>
          <a:xfrm>
            <a:off x="244510" y="5990092"/>
            <a:ext cx="11795305" cy="867908"/>
            <a:chOff x="244510" y="5990092"/>
            <a:chExt cx="11795305" cy="86790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F5ECD5-B47D-A492-C181-CE88605754FA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9" y="6531429"/>
              <a:ext cx="10513003" cy="0"/>
            </a:xfrm>
            <a:prstGeom prst="line">
              <a:avLst/>
            </a:prstGeom>
            <a:ln w="38100">
              <a:solidFill>
                <a:srgbClr val="08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EACD6-6948-FBFA-2989-D76F48292D02}"/>
                </a:ext>
              </a:extLst>
            </p:cNvPr>
            <p:cNvSpPr txBox="1"/>
            <p:nvPr/>
          </p:nvSpPr>
          <p:spPr>
            <a:xfrm>
              <a:off x="244510" y="6186951"/>
              <a:ext cx="25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San Diego</a:t>
              </a: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C531B11D-8EAC-FA5E-F80D-8506CF16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911" y="5990092"/>
              <a:ext cx="1268904" cy="867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88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538AE3-6CCA-D5A5-D89E-5F38A959D072}"/>
              </a:ext>
            </a:extLst>
          </p:cNvPr>
          <p:cNvGrpSpPr/>
          <p:nvPr/>
        </p:nvGrpSpPr>
        <p:grpSpPr>
          <a:xfrm>
            <a:off x="244510" y="5990092"/>
            <a:ext cx="11795305" cy="867908"/>
            <a:chOff x="244510" y="5990092"/>
            <a:chExt cx="11795305" cy="86790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F5ECD5-B47D-A492-C181-CE88605754FA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9" y="6531429"/>
              <a:ext cx="10513003" cy="0"/>
            </a:xfrm>
            <a:prstGeom prst="line">
              <a:avLst/>
            </a:prstGeom>
            <a:ln w="38100">
              <a:solidFill>
                <a:srgbClr val="08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EACD6-6948-FBFA-2989-D76F48292D02}"/>
                </a:ext>
              </a:extLst>
            </p:cNvPr>
            <p:cNvSpPr txBox="1"/>
            <p:nvPr/>
          </p:nvSpPr>
          <p:spPr>
            <a:xfrm>
              <a:off x="244510" y="6186951"/>
              <a:ext cx="25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San Diego</a:t>
              </a: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C531B11D-8EAC-FA5E-F80D-8506CF16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911" y="5990092"/>
              <a:ext cx="1268904" cy="867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0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blue abstract watercolor pattern on a white background">
            <a:extLst>
              <a:ext uri="{FF2B5EF4-FFF2-40B4-BE49-F238E27FC236}">
                <a16:creationId xmlns:a16="http://schemas.microsoft.com/office/drawing/2014/main" id="{BDD5CC2C-5280-163B-8B66-541425A2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644" b="1086"/>
          <a:stretch/>
        </p:blipFill>
        <p:spPr>
          <a:xfrm>
            <a:off x="-1" y="-14143"/>
            <a:ext cx="12192000" cy="685799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612B0E-A689-2C4B-269B-EA6396F60443}"/>
              </a:ext>
            </a:extLst>
          </p:cNvPr>
          <p:cNvSpPr txBox="1"/>
          <p:nvPr/>
        </p:nvSpPr>
        <p:spPr>
          <a:xfrm>
            <a:off x="815894" y="1864149"/>
            <a:ext cx="472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10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 YOU!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81028E-C129-1576-22FC-C69E73A4E33E}"/>
              </a:ext>
            </a:extLst>
          </p:cNvPr>
          <p:cNvCxnSpPr>
            <a:cxnSpLocks/>
          </p:cNvCxnSpPr>
          <p:nvPr/>
        </p:nvCxnSpPr>
        <p:spPr>
          <a:xfrm>
            <a:off x="949947" y="2859932"/>
            <a:ext cx="474073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A390FC-EB8B-6925-85C4-1DE4D0B41FBD}"/>
              </a:ext>
            </a:extLst>
          </p:cNvPr>
          <p:cNvSpPr txBox="1"/>
          <p:nvPr/>
        </p:nvSpPr>
        <p:spPr>
          <a:xfrm>
            <a:off x="865113" y="3153242"/>
            <a:ext cx="474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19D6A-E275-9BF8-CAE8-2408366A34A5}"/>
              </a:ext>
            </a:extLst>
          </p:cNvPr>
          <p:cNvSpPr txBox="1"/>
          <p:nvPr/>
        </p:nvSpPr>
        <p:spPr>
          <a:xfrm>
            <a:off x="862065" y="3682718"/>
            <a:ext cx="3162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Affiliation &amp; Contact information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B02641-6F13-1A27-D559-1AA1F49157A3}"/>
              </a:ext>
            </a:extLst>
          </p:cNvPr>
          <p:cNvSpPr/>
          <p:nvPr/>
        </p:nvSpPr>
        <p:spPr>
          <a:xfrm>
            <a:off x="5690681" y="471915"/>
            <a:ext cx="5098747" cy="5102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42EE9B9E-7CED-6E97-A596-E2AAB9E8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89" y="5188911"/>
            <a:ext cx="2440236" cy="1669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734CD0-379C-3371-5E48-BCF672B32E69}"/>
              </a:ext>
            </a:extLst>
          </p:cNvPr>
          <p:cNvSpPr txBox="1"/>
          <p:nvPr/>
        </p:nvSpPr>
        <p:spPr>
          <a:xfrm>
            <a:off x="6164725" y="620341"/>
            <a:ext cx="306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7543A-5D4D-AE3C-E2AE-A61B9BA1D5E9}"/>
              </a:ext>
            </a:extLst>
          </p:cNvPr>
          <p:cNvSpPr txBox="1"/>
          <p:nvPr/>
        </p:nvSpPr>
        <p:spPr>
          <a:xfrm>
            <a:off x="8424739" y="2283209"/>
            <a:ext cx="306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6E4BD-EB69-450F-F6DC-D50CE0C0BB3A}"/>
              </a:ext>
            </a:extLst>
          </p:cNvPr>
          <p:cNvSpPr txBox="1"/>
          <p:nvPr/>
        </p:nvSpPr>
        <p:spPr>
          <a:xfrm>
            <a:off x="8082003" y="2118025"/>
            <a:ext cx="22990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500" dirty="0">
                <a:solidFill>
                  <a:srgbClr val="CDEAFD"/>
                </a:solidFill>
                <a:effectLst>
                  <a:outerShdw blurRad="25400" dist="50800" dir="5400000" algn="t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7469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6947960-09CA-84B7-2E4B-E15045CD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986" r="3417" b="2537"/>
          <a:stretch/>
        </p:blipFill>
        <p:spPr>
          <a:xfrm>
            <a:off x="0" y="1"/>
            <a:ext cx="3677697" cy="25924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4A980-1EBC-8C6B-83D3-198C7295CC54}"/>
              </a:ext>
            </a:extLst>
          </p:cNvPr>
          <p:cNvCxnSpPr>
            <a:cxnSpLocks/>
          </p:cNvCxnSpPr>
          <p:nvPr/>
        </p:nvCxnSpPr>
        <p:spPr>
          <a:xfrm>
            <a:off x="251209" y="6531429"/>
            <a:ext cx="10513003" cy="0"/>
          </a:xfrm>
          <a:prstGeom prst="line">
            <a:avLst/>
          </a:prstGeom>
          <a:ln w="38100">
            <a:solidFill>
              <a:srgbClr val="084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1E1775-ED0B-EB7F-74D8-16C8DA8221F9}"/>
              </a:ext>
            </a:extLst>
          </p:cNvPr>
          <p:cNvSpPr txBox="1"/>
          <p:nvPr/>
        </p:nvSpPr>
        <p:spPr>
          <a:xfrm>
            <a:off x="244510" y="6186951"/>
            <a:ext cx="25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Forte" panose="03060902040502070203" pitchFamily="66" charset="0"/>
              </a:rPr>
              <a:t>San Diego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1A7609-5D1B-7BCD-5A9F-63CE1665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1" y="5990092"/>
            <a:ext cx="1268904" cy="867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1E38B-5CD9-5D1A-105C-C6726071A416}"/>
              </a:ext>
            </a:extLst>
          </p:cNvPr>
          <p:cNvSpPr txBox="1"/>
          <p:nvPr/>
        </p:nvSpPr>
        <p:spPr>
          <a:xfrm>
            <a:off x="642026" y="38910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25400" dist="38100" dir="5400000" algn="t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HOUSEKEEPING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E3055-DB2C-3A7F-D942-72442C206F62}"/>
              </a:ext>
            </a:extLst>
          </p:cNvPr>
          <p:cNvSpPr txBox="1"/>
          <p:nvPr/>
        </p:nvSpPr>
        <p:spPr>
          <a:xfrm>
            <a:off x="3025302" y="1741251"/>
            <a:ext cx="71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Housekeeping information can go here</a:t>
            </a:r>
          </a:p>
        </p:txBody>
      </p:sp>
    </p:spTree>
    <p:extLst>
      <p:ext uri="{BB962C8B-B14F-4D97-AF65-F5344CB8AC3E}">
        <p14:creationId xmlns:p14="http://schemas.microsoft.com/office/powerpoint/2010/main" val="19101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6947960-09CA-84B7-2E4B-E15045CD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986" r="3417" b="2537"/>
          <a:stretch/>
        </p:blipFill>
        <p:spPr>
          <a:xfrm>
            <a:off x="0" y="1"/>
            <a:ext cx="3677697" cy="25924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4A980-1EBC-8C6B-83D3-198C7295CC54}"/>
              </a:ext>
            </a:extLst>
          </p:cNvPr>
          <p:cNvCxnSpPr>
            <a:cxnSpLocks/>
          </p:cNvCxnSpPr>
          <p:nvPr/>
        </p:nvCxnSpPr>
        <p:spPr>
          <a:xfrm>
            <a:off x="251209" y="6531429"/>
            <a:ext cx="10513003" cy="0"/>
          </a:xfrm>
          <a:prstGeom prst="line">
            <a:avLst/>
          </a:prstGeom>
          <a:ln w="38100">
            <a:solidFill>
              <a:srgbClr val="084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1E1775-ED0B-EB7F-74D8-16C8DA8221F9}"/>
              </a:ext>
            </a:extLst>
          </p:cNvPr>
          <p:cNvSpPr txBox="1"/>
          <p:nvPr/>
        </p:nvSpPr>
        <p:spPr>
          <a:xfrm>
            <a:off x="244510" y="6186951"/>
            <a:ext cx="25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San Diego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1A7609-5D1B-7BCD-5A9F-63CE1665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1" y="5990092"/>
            <a:ext cx="1268904" cy="867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1E38B-5CD9-5D1A-105C-C6726071A416}"/>
              </a:ext>
            </a:extLst>
          </p:cNvPr>
          <p:cNvSpPr txBox="1"/>
          <p:nvPr/>
        </p:nvSpPr>
        <p:spPr>
          <a:xfrm>
            <a:off x="642026" y="38910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5400" dist="38100" dir="5400000" algn="t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ACCREDITATION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E3055-DB2C-3A7F-D942-72442C206F62}"/>
              </a:ext>
            </a:extLst>
          </p:cNvPr>
          <p:cNvSpPr txBox="1"/>
          <p:nvPr/>
        </p:nvSpPr>
        <p:spPr>
          <a:xfrm>
            <a:off x="3025302" y="1741251"/>
            <a:ext cx="71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Accreditation information can go here</a:t>
            </a:r>
          </a:p>
        </p:txBody>
      </p:sp>
    </p:spTree>
    <p:extLst>
      <p:ext uri="{BB962C8B-B14F-4D97-AF65-F5344CB8AC3E}">
        <p14:creationId xmlns:p14="http://schemas.microsoft.com/office/powerpoint/2010/main" val="402726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11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F861E0-A3D8-47FA-B151-A0F6AB15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4" name="Picture 1" descr="A blue abstract watercolor pattern on a white background">
            <a:extLst>
              <a:ext uri="{FF2B5EF4-FFF2-40B4-BE49-F238E27FC236}">
                <a16:creationId xmlns:a16="http://schemas.microsoft.com/office/drawing/2014/main" id="{BDD5CC2C-5280-163B-8B66-541425A2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644" b="1086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FDE62B0-3B6C-4D82-A38D-1BCDFAE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418" y="236341"/>
            <a:ext cx="11514113" cy="6017034"/>
            <a:chOff x="495418" y="236341"/>
            <a:chExt cx="11514113" cy="601703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8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920" y="236341"/>
              <a:ext cx="113367" cy="113367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418" y="892079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492" y="4588038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26534" y="4199981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13883" y="5394590"/>
              <a:ext cx="113367" cy="113367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463F8C-44E8-4DF5-870F-837B74BBA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25992" y="1898238"/>
              <a:ext cx="776857" cy="800717"/>
            </a:xfrm>
            <a:prstGeom prst="ellipse">
              <a:avLst/>
            </a:prstGeom>
            <a:solidFill>
              <a:schemeClr val="tx2">
                <a:lumMod val="10000"/>
                <a:lumOff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2319" y="974098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1462" y="299809"/>
              <a:ext cx="56114" cy="56114"/>
            </a:xfrm>
            <a:prstGeom prst="ellipse">
              <a:avLst/>
            </a:prstGeom>
            <a:solidFill>
              <a:srgbClr val="F39E2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3612B0E-A689-2C4B-269B-EA6396F60443}"/>
              </a:ext>
            </a:extLst>
          </p:cNvPr>
          <p:cNvSpPr txBox="1"/>
          <p:nvPr/>
        </p:nvSpPr>
        <p:spPr>
          <a:xfrm>
            <a:off x="865113" y="1051490"/>
            <a:ext cx="4728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10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SESSION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81028E-C129-1576-22FC-C69E73A4E33E}"/>
              </a:ext>
            </a:extLst>
          </p:cNvPr>
          <p:cNvCxnSpPr>
            <a:cxnSpLocks/>
          </p:cNvCxnSpPr>
          <p:nvPr/>
        </p:nvCxnSpPr>
        <p:spPr>
          <a:xfrm>
            <a:off x="949947" y="2859932"/>
            <a:ext cx="474073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A390FC-EB8B-6925-85C4-1DE4D0B41FBD}"/>
              </a:ext>
            </a:extLst>
          </p:cNvPr>
          <p:cNvSpPr txBox="1"/>
          <p:nvPr/>
        </p:nvSpPr>
        <p:spPr>
          <a:xfrm>
            <a:off x="865113" y="3153242"/>
            <a:ext cx="474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19D6A-E275-9BF8-CAE8-2408366A34A5}"/>
              </a:ext>
            </a:extLst>
          </p:cNvPr>
          <p:cNvSpPr txBox="1"/>
          <p:nvPr/>
        </p:nvSpPr>
        <p:spPr>
          <a:xfrm>
            <a:off x="862065" y="3682718"/>
            <a:ext cx="316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Affiliation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B02641-6F13-1A27-D559-1AA1F49157A3}"/>
              </a:ext>
            </a:extLst>
          </p:cNvPr>
          <p:cNvSpPr/>
          <p:nvPr/>
        </p:nvSpPr>
        <p:spPr>
          <a:xfrm>
            <a:off x="5671499" y="822112"/>
            <a:ext cx="4057321" cy="4059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42EE9B9E-7CED-6E97-A596-E2AAB9E8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89" y="5188911"/>
            <a:ext cx="2440236" cy="16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6947960-09CA-84B7-2E4B-E15045CD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986" r="3417" b="2537"/>
          <a:stretch/>
        </p:blipFill>
        <p:spPr>
          <a:xfrm>
            <a:off x="0" y="1"/>
            <a:ext cx="3677697" cy="25924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4A980-1EBC-8C6B-83D3-198C7295CC54}"/>
              </a:ext>
            </a:extLst>
          </p:cNvPr>
          <p:cNvCxnSpPr>
            <a:cxnSpLocks/>
          </p:cNvCxnSpPr>
          <p:nvPr/>
        </p:nvCxnSpPr>
        <p:spPr>
          <a:xfrm>
            <a:off x="251209" y="6531429"/>
            <a:ext cx="10513003" cy="0"/>
          </a:xfrm>
          <a:prstGeom prst="line">
            <a:avLst/>
          </a:prstGeom>
          <a:ln w="38100">
            <a:solidFill>
              <a:srgbClr val="084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1E1775-ED0B-EB7F-74D8-16C8DA8221F9}"/>
              </a:ext>
            </a:extLst>
          </p:cNvPr>
          <p:cNvSpPr txBox="1"/>
          <p:nvPr/>
        </p:nvSpPr>
        <p:spPr>
          <a:xfrm>
            <a:off x="244510" y="6186951"/>
            <a:ext cx="25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Forte" panose="03060902040502070203" pitchFamily="66" charset="0"/>
              </a:rPr>
              <a:t>San Diego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1A7609-5D1B-7BCD-5A9F-63CE1665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1" y="5990092"/>
            <a:ext cx="1268904" cy="867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1E38B-5CD9-5D1A-105C-C6726071A416}"/>
              </a:ext>
            </a:extLst>
          </p:cNvPr>
          <p:cNvSpPr txBox="1"/>
          <p:nvPr/>
        </p:nvSpPr>
        <p:spPr>
          <a:xfrm>
            <a:off x="642026" y="38910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25400" dist="38100" dir="5400000" algn="t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DISCLOSURE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E3055-DB2C-3A7F-D942-72442C206F62}"/>
              </a:ext>
            </a:extLst>
          </p:cNvPr>
          <p:cNvSpPr txBox="1"/>
          <p:nvPr/>
        </p:nvSpPr>
        <p:spPr>
          <a:xfrm>
            <a:off x="3025302" y="1741251"/>
            <a:ext cx="71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Dr. So-and-so has…</a:t>
            </a:r>
          </a:p>
        </p:txBody>
      </p:sp>
    </p:spTree>
    <p:extLst>
      <p:ext uri="{BB962C8B-B14F-4D97-AF65-F5344CB8AC3E}">
        <p14:creationId xmlns:p14="http://schemas.microsoft.com/office/powerpoint/2010/main" val="119197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6947960-09CA-84B7-2E4B-E15045CD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986" r="3417" b="2537"/>
          <a:stretch/>
        </p:blipFill>
        <p:spPr>
          <a:xfrm>
            <a:off x="0" y="1"/>
            <a:ext cx="3677697" cy="25924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4A980-1EBC-8C6B-83D3-198C7295CC54}"/>
              </a:ext>
            </a:extLst>
          </p:cNvPr>
          <p:cNvCxnSpPr>
            <a:cxnSpLocks/>
          </p:cNvCxnSpPr>
          <p:nvPr/>
        </p:nvCxnSpPr>
        <p:spPr>
          <a:xfrm>
            <a:off x="251209" y="6531429"/>
            <a:ext cx="10513003" cy="0"/>
          </a:xfrm>
          <a:prstGeom prst="line">
            <a:avLst/>
          </a:prstGeom>
          <a:ln w="38100">
            <a:solidFill>
              <a:srgbClr val="084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1E1775-ED0B-EB7F-74D8-16C8DA8221F9}"/>
              </a:ext>
            </a:extLst>
          </p:cNvPr>
          <p:cNvSpPr txBox="1"/>
          <p:nvPr/>
        </p:nvSpPr>
        <p:spPr>
          <a:xfrm>
            <a:off x="244510" y="6186951"/>
            <a:ext cx="25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San Diego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31A7609-5D1B-7BCD-5A9F-63CE1665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1" y="5990092"/>
            <a:ext cx="1268904" cy="867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1E38B-5CD9-5D1A-105C-C6726071A416}"/>
              </a:ext>
            </a:extLst>
          </p:cNvPr>
          <p:cNvSpPr txBox="1"/>
          <p:nvPr/>
        </p:nvSpPr>
        <p:spPr>
          <a:xfrm>
            <a:off x="642026" y="38910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5400" dist="38100" dir="5400000" algn="t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LEARNING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E3055-DB2C-3A7F-D942-72442C206F62}"/>
              </a:ext>
            </a:extLst>
          </p:cNvPr>
          <p:cNvSpPr txBox="1"/>
          <p:nvPr/>
        </p:nvSpPr>
        <p:spPr>
          <a:xfrm>
            <a:off x="3025301" y="1741251"/>
            <a:ext cx="821014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conclusion of this presentation, the learner will: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8BD7C-2726-ECC7-1843-4D58A3540400}"/>
              </a:ext>
            </a:extLst>
          </p:cNvPr>
          <p:cNvGrpSpPr/>
          <p:nvPr/>
        </p:nvGrpSpPr>
        <p:grpSpPr>
          <a:xfrm>
            <a:off x="244510" y="5990092"/>
            <a:ext cx="11795305" cy="867908"/>
            <a:chOff x="244510" y="5990092"/>
            <a:chExt cx="11795305" cy="86790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C4A980-1EBC-8C6B-83D3-198C7295CC54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9" y="6531429"/>
              <a:ext cx="10513003" cy="0"/>
            </a:xfrm>
            <a:prstGeom prst="line">
              <a:avLst/>
            </a:prstGeom>
            <a:ln w="38100">
              <a:solidFill>
                <a:srgbClr val="08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1E1775-ED0B-EB7F-74D8-16C8DA8221F9}"/>
                </a:ext>
              </a:extLst>
            </p:cNvPr>
            <p:cNvSpPr txBox="1"/>
            <p:nvPr/>
          </p:nvSpPr>
          <p:spPr>
            <a:xfrm>
              <a:off x="244510" y="6186951"/>
              <a:ext cx="25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San Diego</a:t>
              </a:r>
            </a:p>
          </p:txBody>
        </p:sp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831A7609-5D1B-7BCD-5A9F-63CE1665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911" y="5990092"/>
              <a:ext cx="1268904" cy="867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47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538AE3-6CCA-D5A5-D89E-5F38A959D072}"/>
              </a:ext>
            </a:extLst>
          </p:cNvPr>
          <p:cNvGrpSpPr/>
          <p:nvPr/>
        </p:nvGrpSpPr>
        <p:grpSpPr>
          <a:xfrm>
            <a:off x="244510" y="5990092"/>
            <a:ext cx="11795305" cy="867908"/>
            <a:chOff x="244510" y="5990092"/>
            <a:chExt cx="11795305" cy="86790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F5ECD5-B47D-A492-C181-CE88605754FA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9" y="6531429"/>
              <a:ext cx="10513003" cy="0"/>
            </a:xfrm>
            <a:prstGeom prst="line">
              <a:avLst/>
            </a:prstGeom>
            <a:ln w="38100">
              <a:solidFill>
                <a:srgbClr val="08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EACD6-6948-FBFA-2989-D76F48292D02}"/>
                </a:ext>
              </a:extLst>
            </p:cNvPr>
            <p:cNvSpPr txBox="1"/>
            <p:nvPr/>
          </p:nvSpPr>
          <p:spPr>
            <a:xfrm>
              <a:off x="244510" y="6186951"/>
              <a:ext cx="25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San Diego</a:t>
              </a: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C531B11D-8EAC-FA5E-F80D-8506CF16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911" y="5990092"/>
              <a:ext cx="1268904" cy="867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14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538AE3-6CCA-D5A5-D89E-5F38A959D072}"/>
              </a:ext>
            </a:extLst>
          </p:cNvPr>
          <p:cNvGrpSpPr/>
          <p:nvPr/>
        </p:nvGrpSpPr>
        <p:grpSpPr>
          <a:xfrm>
            <a:off x="244510" y="5990092"/>
            <a:ext cx="11795305" cy="867908"/>
            <a:chOff x="244510" y="5990092"/>
            <a:chExt cx="11795305" cy="86790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F5ECD5-B47D-A492-C181-CE88605754FA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9" y="6531429"/>
              <a:ext cx="10513003" cy="0"/>
            </a:xfrm>
            <a:prstGeom prst="line">
              <a:avLst/>
            </a:prstGeom>
            <a:ln w="38100">
              <a:solidFill>
                <a:srgbClr val="08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EACD6-6948-FBFA-2989-D76F48292D02}"/>
                </a:ext>
              </a:extLst>
            </p:cNvPr>
            <p:cNvSpPr txBox="1"/>
            <p:nvPr/>
          </p:nvSpPr>
          <p:spPr>
            <a:xfrm>
              <a:off x="244510" y="6186951"/>
              <a:ext cx="2566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San Diego</a:t>
              </a: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C531B11D-8EAC-FA5E-F80D-8506CF16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911" y="5990092"/>
              <a:ext cx="1268904" cy="867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805634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Forte</vt:lpstr>
      <vt:lpstr>Gill Sans Nova</vt:lpstr>
      <vt:lpstr>ConfettiVTI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Candida Taylor</dc:creator>
  <cp:lastModifiedBy>Candida Taylor</cp:lastModifiedBy>
  <cp:revision>1</cp:revision>
  <dcterms:created xsi:type="dcterms:W3CDTF">2023-05-09T16:58:05Z</dcterms:created>
  <dcterms:modified xsi:type="dcterms:W3CDTF">2023-05-09T17:50:17Z</dcterms:modified>
</cp:coreProperties>
</file>