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3649" r:id="rId4"/>
    <p:sldMasterId id="2147483650" r:id="rId5"/>
    <p:sldMasterId id="2147483651" r:id="rId6"/>
    <p:sldMasterId id="2147483652" r:id="rId7"/>
    <p:sldMasterId id="2147483653" r:id="rId8"/>
    <p:sldMasterId id="2147483654" r:id="rId9"/>
    <p:sldMasterId id="2147483655" r:id="rId10"/>
    <p:sldMasterId id="2147483656" r:id="rId11"/>
    <p:sldMasterId id="2147483657" r:id="rId12"/>
    <p:sldMasterId id="2147483658" r:id="rId13"/>
    <p:sldMasterId id="2147483659" r:id="rId14"/>
    <p:sldMasterId id="2147483660" r:id="rId15"/>
    <p:sldMasterId id="2147483661" r:id="rId16"/>
  </p:sldMasterIdLst>
  <p:sldIdLst>
    <p:sldId id="256" r:id="rId17"/>
  </p:sldIdLst>
  <p:sldSz cx="50800000" cy="3048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00">
          <p15:clr>
            <a:srgbClr val="A4A3A4"/>
          </p15:clr>
        </p15:guide>
        <p15:guide id="2" pos="16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162" y="139"/>
      </p:cViewPr>
      <p:guideLst>
        <p:guide orient="horz" pos="9600"/>
        <p:guide pos="160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Master" Target="slideMasters/slideMaster11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5.xml"/><Relationship Id="rId12" Type="http://schemas.openxmlformats.org/officeDocument/2006/relationships/slideMaster" Target="slideMasters/slideMaster10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Master" Target="slideMasters/slideMaster9.xml"/><Relationship Id="rId5" Type="http://schemas.openxmlformats.org/officeDocument/2006/relationships/slideMaster" Target="slideMasters/slideMaster3.xml"/><Relationship Id="rId15" Type="http://schemas.openxmlformats.org/officeDocument/2006/relationships/slideMaster" Target="slideMasters/slideMaster13.xml"/><Relationship Id="rId10" Type="http://schemas.openxmlformats.org/officeDocument/2006/relationships/slideMaster" Target="slideMasters/slideMaster8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Master" Target="slideMasters/slideMaster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09585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347444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980468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926753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56848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762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5406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74520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7087458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22311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4601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53256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4436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0"/>
            <a:ext cx="10220325" cy="304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0"/>
            <a:ext cx="30508575" cy="304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679250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1220788"/>
            <a:ext cx="11430000" cy="260064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1220788"/>
            <a:ext cx="34137600" cy="26006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0136140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750899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0202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44354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8469313"/>
            <a:ext cx="97726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90750" y="8469313"/>
            <a:ext cx="97726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395261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0300969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800151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11758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9642414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4305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50554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17177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762000"/>
            <a:ext cx="10220325" cy="25920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762000"/>
            <a:ext cx="30508575" cy="25920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568359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0332167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127411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639947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8648700"/>
            <a:ext cx="20364450" cy="2183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82550" y="8648700"/>
            <a:ext cx="20364450" cy="2183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263557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3184931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8157562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06757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31067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734671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168261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189559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584200"/>
            <a:ext cx="10220325" cy="298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584200"/>
            <a:ext cx="30508575" cy="298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9365472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892849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6348369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011648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65700" y="8469313"/>
            <a:ext cx="76644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82550" y="8469313"/>
            <a:ext cx="76644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935670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4178376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1803462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3377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7432000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745153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22133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936572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762000"/>
            <a:ext cx="10220325" cy="25920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762000"/>
            <a:ext cx="30508575" cy="25920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42238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6371800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9270432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095451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8469313"/>
            <a:ext cx="97726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90750" y="8469313"/>
            <a:ext cx="97726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423119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778534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696419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8469313"/>
            <a:ext cx="203644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82550" y="8469313"/>
            <a:ext cx="20364450" cy="182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111612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189060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853277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926977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485924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762000"/>
            <a:ext cx="10220325" cy="25920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762000"/>
            <a:ext cx="30508575" cy="25920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918332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31009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6343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66448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2733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49012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2645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74851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26675" y="762000"/>
            <a:ext cx="10220325" cy="25920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5700" y="762000"/>
            <a:ext cx="30508575" cy="25920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760793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984229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34883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9198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762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558183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46912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58603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5994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00023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75273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85325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74173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7112000"/>
            <a:ext cx="11430000" cy="20115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341376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42271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9828107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01264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34488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3975100"/>
            <a:ext cx="20364450" cy="2254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82550" y="3975100"/>
            <a:ext cx="20364450" cy="2254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105889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304802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4025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5700" y="15709900"/>
            <a:ext cx="20364450" cy="1477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82550" y="15709900"/>
            <a:ext cx="20364450" cy="1477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71729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94281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92747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1738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703115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1220788"/>
            <a:ext cx="11430000" cy="252968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1220788"/>
            <a:ext cx="34137600" cy="25296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83256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820359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09880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64135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762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767002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54776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89294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487424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91897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62489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020957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87057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7112000"/>
            <a:ext cx="11430000" cy="21221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34137600" cy="21221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1086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104902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86963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43111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762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1273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4320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08132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050724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98228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81587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49203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064805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7112000"/>
            <a:ext cx="11430000" cy="21221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34137600" cy="21221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09105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806999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01285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6792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53761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0" y="14960600"/>
            <a:ext cx="11385550" cy="155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14450" y="14960600"/>
            <a:ext cx="11385550" cy="155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820813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565067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644022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92163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949898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274297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6572440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69125" y="0"/>
            <a:ext cx="5730875" cy="304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0" y="0"/>
            <a:ext cx="17040225" cy="304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25381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423360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3683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966108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771243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0" y="14960600"/>
            <a:ext cx="11385550" cy="155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14450" y="14960600"/>
            <a:ext cx="11385550" cy="155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081905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01692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475922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74600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4340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319263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68419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69125" y="0"/>
            <a:ext cx="5730875" cy="304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0" y="0"/>
            <a:ext cx="17040225" cy="304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37919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9467850"/>
            <a:ext cx="43180000" cy="6534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17272000"/>
            <a:ext cx="35560000" cy="7789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21354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351207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6294053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19586575"/>
            <a:ext cx="43180000" cy="6053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3200" y="12919075"/>
            <a:ext cx="43180000" cy="6667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314696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76200" y="7112000"/>
            <a:ext cx="22783800" cy="201152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278550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20788"/>
            <a:ext cx="45720000" cy="5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6823075"/>
            <a:ext cx="22445663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9666288"/>
            <a:ext cx="22445663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6400" y="6823075"/>
            <a:ext cx="22453600" cy="2843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06400" y="9666288"/>
            <a:ext cx="22453600" cy="17560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603574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3576419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037843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12850"/>
            <a:ext cx="16713200" cy="516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213" y="1212850"/>
            <a:ext cx="28398787" cy="26014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6378575"/>
            <a:ext cx="16713200" cy="2084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157888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0" y="21336000"/>
            <a:ext cx="30480000" cy="251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56800" y="2724150"/>
            <a:ext cx="30480000" cy="18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6800" y="23855363"/>
            <a:ext cx="30480000" cy="3576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1268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112000"/>
            <a:ext cx="45720000" cy="2011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0509795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30000" y="800100"/>
            <a:ext cx="11430000" cy="26427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800100"/>
            <a:ext cx="34137600" cy="26427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6345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B03A504-1B55-4F64-8686-8C682F9E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15709900"/>
            <a:ext cx="40881300" cy="147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DDA46E3-4FD0-4D9E-B2F5-5AA9EB052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0"/>
            <a:ext cx="40881300" cy="154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67DD545A-79FD-4B28-9E0D-B84E128D9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762000"/>
            <a:ext cx="40881300" cy="770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07A8C28-1970-4323-9482-6F1D52BA4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8469313"/>
            <a:ext cx="19697700" cy="182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EA9DA03-DC3F-461D-9499-B0F0D48448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584200"/>
            <a:ext cx="40881300" cy="806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FB35A57-D0C0-49B7-A1DE-BF0BA54E9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8648700"/>
            <a:ext cx="40881300" cy="2183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60A0CF1C-99E0-4F07-A26C-D607128E9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762000"/>
            <a:ext cx="40881300" cy="770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587E87C-B1E7-4916-81F2-FBFE8FD19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365700" y="8469313"/>
            <a:ext cx="15481300" cy="182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382597F0-D3A8-4B86-B79A-496D7A917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762000"/>
            <a:ext cx="40881300" cy="770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9F836FB-35FB-4027-A9BD-4B754205A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8469313"/>
            <a:ext cx="19697700" cy="182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119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9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96FB98D-D9D2-4118-8B67-806E614D1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762000"/>
            <a:ext cx="40881300" cy="770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5013417B-2325-477F-B587-C4E5C5307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8469313"/>
            <a:ext cx="40881300" cy="182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1BC20BB1-1CB8-46A6-B531-2356815D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9283700"/>
            <a:ext cx="40881300" cy="1191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294FD0C-A6B0-4FDA-B009-3BDC01C5C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5700" y="3975100"/>
            <a:ext cx="40881300" cy="2254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150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8E654698-01C3-4828-9D87-AED569D94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23012400"/>
            <a:ext cx="40881300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6F178908-1BF7-4C4B-87EA-010279EB9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23012400"/>
            <a:ext cx="40881300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0B9CC5EF-F0B9-4DBF-A033-CA01E5243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0" y="14960600"/>
            <a:ext cx="22923500" cy="155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A8D6A1C-0CBF-4117-80BC-570210B92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76500" y="0"/>
            <a:ext cx="22923500" cy="14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1295B731-BC86-4D7E-9C0D-4C2B54251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0" y="14960600"/>
            <a:ext cx="22923500" cy="155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3A3AFF1-610B-40E2-96F1-F6A9CDA4C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76500" y="0"/>
            <a:ext cx="22923500" cy="14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B40203A-4628-4D8C-99B0-F0A3F189E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5700" y="800100"/>
            <a:ext cx="40881300" cy="763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7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1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2EAED49F-B776-4D0B-ABCF-912AEFC5761C}"/>
              </a:ext>
            </a:extLst>
          </p:cNvPr>
          <p:cNvSpPr>
            <a:spLocks/>
          </p:cNvSpPr>
          <p:nvPr/>
        </p:nvSpPr>
        <p:spPr bwMode="auto">
          <a:xfrm>
            <a:off x="2584450" y="2114550"/>
            <a:ext cx="45745400" cy="26035000"/>
          </a:xfrm>
          <a:prstGeom prst="rect">
            <a:avLst/>
          </a:prstGeom>
          <a:solidFill>
            <a:schemeClr val="accent1"/>
          </a:solidFill>
          <a:ln w="114300">
            <a:solidFill>
              <a:srgbClr val="436FA8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E726472-A65C-4C1A-BB03-01C5113E0445}"/>
              </a:ext>
            </a:extLst>
          </p:cNvPr>
          <p:cNvSpPr>
            <a:spLocks/>
          </p:cNvSpPr>
          <p:nvPr/>
        </p:nvSpPr>
        <p:spPr bwMode="auto">
          <a:xfrm>
            <a:off x="2584450" y="28340050"/>
            <a:ext cx="457454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altLang="en-US" sz="8000" b="1" dirty="0">
                <a:solidFill>
                  <a:srgbClr val="AF1020"/>
                </a:solidFill>
                <a:latin typeface="Calibri" panose="020F0502020204030204" pitchFamily="34" charset="0"/>
                <a:cs typeface="Avenir LT Std 85 Heavy" charset="0"/>
                <a:sym typeface="Avenir LT Std 85 Heavy" charset="0"/>
              </a:rPr>
              <a:t>EDUCATIONAL CONFERENCE &amp; EXPO 2023 – September 2 – 6 | </a:t>
            </a:r>
            <a:r>
              <a:rPr lang="en-US" altLang="en-US" sz="8000" b="1">
                <a:solidFill>
                  <a:srgbClr val="AF1020"/>
                </a:solidFill>
                <a:latin typeface="Calibri" panose="020F0502020204030204" pitchFamily="34" charset="0"/>
                <a:cs typeface="Avenir LT Std 85 Heavy" charset="0"/>
                <a:sym typeface="Avenir LT Std 85 Heavy" charset="0"/>
              </a:rPr>
              <a:t>San Diego, CA</a:t>
            </a:r>
            <a:endParaRPr lang="en-US" altLang="en-US" sz="8000" b="1" dirty="0">
              <a:solidFill>
                <a:srgbClr val="AF1020"/>
              </a:solidFill>
              <a:latin typeface="Calibri" panose="020F0502020204030204" pitchFamily="34" charset="0"/>
              <a:cs typeface="Avenir LT Std 85 Heavy" charset="0"/>
              <a:sym typeface="Avenir LT Std 85 Heavy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87B42D8-6F6A-488F-ABE2-69EB584E8DC3}"/>
              </a:ext>
            </a:extLst>
          </p:cNvPr>
          <p:cNvSpPr>
            <a:spLocks/>
          </p:cNvSpPr>
          <p:nvPr/>
        </p:nvSpPr>
        <p:spPr bwMode="auto">
          <a:xfrm>
            <a:off x="2584450" y="685800"/>
            <a:ext cx="457454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AF1020"/>
                </a:solidFill>
                <a:latin typeface="Calibri" panose="020F0502020204030204" pitchFamily="34" charset="0"/>
                <a:cs typeface="Avenir LT Std 85 Heavy" charset="0"/>
                <a:sym typeface="Avenir LT Std 85 Heavy" charset="0"/>
              </a:rPr>
              <a:t>ACADEMY OF SPINAL CORD INJURY PROFESSIONALS</a:t>
            </a:r>
          </a:p>
        </p:txBody>
      </p:sp>
      <p:pic>
        <p:nvPicPr>
          <p:cNvPr id="14341" name="Picture 4">
            <a:extLst>
              <a:ext uri="{FF2B5EF4-FFF2-40B4-BE49-F238E27FC236}">
                <a16:creationId xmlns:a16="http://schemas.microsoft.com/office/drawing/2014/main" id="{B5174194-F3A3-450B-B387-AE34F9B7747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7200" y="12573000"/>
            <a:ext cx="1828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>
            <a:extLst>
              <a:ext uri="{FF2B5EF4-FFF2-40B4-BE49-F238E27FC236}">
                <a16:creationId xmlns:a16="http://schemas.microsoft.com/office/drawing/2014/main" id="{C05D65C7-392C-4FAB-BABB-55B5DE54CDD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2573000"/>
            <a:ext cx="1828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Rectangle 10">
            <a:extLst>
              <a:ext uri="{FF2B5EF4-FFF2-40B4-BE49-F238E27FC236}">
                <a16:creationId xmlns:a16="http://schemas.microsoft.com/office/drawing/2014/main" id="{43464517-C29F-4BF8-9DAE-6AD46F0E0A4B}"/>
              </a:ext>
            </a:extLst>
          </p:cNvPr>
          <p:cNvSpPr>
            <a:spLocks/>
          </p:cNvSpPr>
          <p:nvPr/>
        </p:nvSpPr>
        <p:spPr bwMode="auto">
          <a:xfrm>
            <a:off x="3911601" y="8642349"/>
            <a:ext cx="43662599" cy="1950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endParaRPr lang="en-US" altLang="en-US" sz="9600" dirty="0">
              <a:solidFill>
                <a:schemeClr val="tx1"/>
              </a:solidFill>
              <a:cs typeface="Gill Sans" charset="0"/>
            </a:endParaRPr>
          </a:p>
          <a:p>
            <a:pPr algn="ctr" eaLnBrk="1" hangingPunct="1"/>
            <a:r>
              <a:rPr lang="en-US" altLang="en-US" sz="9600" b="1" dirty="0">
                <a:solidFill>
                  <a:schemeClr val="tx1"/>
                </a:solidFill>
                <a:cs typeface="Gill Sans" charset="0"/>
              </a:rPr>
              <a:t>FULL SIZE</a:t>
            </a:r>
          </a:p>
          <a:p>
            <a:pPr algn="ctr" eaLnBrk="1" hangingPunct="1"/>
            <a:r>
              <a:rPr lang="en-US" altLang="en-US" sz="9600" dirty="0">
                <a:solidFill>
                  <a:schemeClr val="tx1"/>
                </a:solidFill>
                <a:cs typeface="Gill Sans" charset="0"/>
              </a:rPr>
              <a:t>93” wide x 45” high </a:t>
            </a:r>
          </a:p>
          <a:p>
            <a:pPr algn="ctr" eaLnBrk="1" hangingPunct="1"/>
            <a:r>
              <a:rPr lang="en-US" altLang="en-US" sz="9600" dirty="0">
                <a:solidFill>
                  <a:schemeClr val="tx1"/>
                </a:solidFill>
                <a:cs typeface="Gill Sans" charset="0"/>
              </a:rPr>
              <a:t>or</a:t>
            </a:r>
          </a:p>
          <a:p>
            <a:pPr algn="ctr" eaLnBrk="1" hangingPunct="1"/>
            <a:r>
              <a:rPr lang="en-US" altLang="en-US" sz="9600" dirty="0">
                <a:solidFill>
                  <a:schemeClr val="tx1"/>
                </a:solidFill>
                <a:cs typeface="Gill Sans" charset="0"/>
              </a:rPr>
              <a:t>8928 x 4320 pixels </a:t>
            </a: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                        </a:t>
            </a:r>
          </a:p>
          <a:p>
            <a:pPr algn="ctr" eaLnBrk="1" hangingPunct="1"/>
            <a:endParaRPr lang="en-US" altLang="en-US" sz="9600" b="1" dirty="0">
              <a:solidFill>
                <a:srgbClr val="0070C0"/>
              </a:solidFill>
              <a:cs typeface="Gill Sans" charset="0"/>
            </a:endParaRP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POSTER CONTENT DIMENSIONS</a:t>
            </a: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89” wide x 41” high</a:t>
            </a: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Or</a:t>
            </a: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8544 x 3936 pixels</a:t>
            </a:r>
          </a:p>
          <a:p>
            <a:pPr algn="ctr" eaLnBrk="1" hangingPunct="1"/>
            <a:r>
              <a:rPr lang="en-US" altLang="en-US" sz="9600" b="1" dirty="0">
                <a:solidFill>
                  <a:srgbClr val="0070C0"/>
                </a:solidFill>
                <a:cs typeface="Gill Sans" charset="0"/>
              </a:rPr>
              <a:t>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C9D84C6-3184-4B3D-ABBF-34DEF4F52B0F}"/>
              </a:ext>
            </a:extLst>
          </p:cNvPr>
          <p:cNvCxnSpPr/>
          <p:nvPr/>
        </p:nvCxnSpPr>
        <p:spPr bwMode="auto">
          <a:xfrm flipH="1">
            <a:off x="0" y="10972800"/>
            <a:ext cx="194564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D35E27-3C05-4CD5-883B-6871724BF638}"/>
              </a:ext>
            </a:extLst>
          </p:cNvPr>
          <p:cNvCxnSpPr/>
          <p:nvPr/>
        </p:nvCxnSpPr>
        <p:spPr bwMode="auto">
          <a:xfrm>
            <a:off x="31191200" y="10972800"/>
            <a:ext cx="196088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8FFA47-1491-4A7A-9B70-04386F6BC0F8}"/>
              </a:ext>
            </a:extLst>
          </p:cNvPr>
          <p:cNvCxnSpPr/>
          <p:nvPr/>
        </p:nvCxnSpPr>
        <p:spPr bwMode="auto">
          <a:xfrm flipV="1">
            <a:off x="8864600" y="0"/>
            <a:ext cx="0" cy="109728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6038D7-DABD-44FC-A2C3-34E9FAEC00CA}"/>
              </a:ext>
            </a:extLst>
          </p:cNvPr>
          <p:cNvCxnSpPr/>
          <p:nvPr/>
        </p:nvCxnSpPr>
        <p:spPr bwMode="auto">
          <a:xfrm>
            <a:off x="8864600" y="10972800"/>
            <a:ext cx="0" cy="195072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6F2D3B-8E1D-4D3A-8800-16320E0DA591}"/>
              </a:ext>
            </a:extLst>
          </p:cNvPr>
          <p:cNvCxnSpPr/>
          <p:nvPr/>
        </p:nvCxnSpPr>
        <p:spPr bwMode="auto">
          <a:xfrm>
            <a:off x="28721050" y="18669000"/>
            <a:ext cx="196088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A9E9247-DFEF-49CA-93A7-B3E56B7F62AF}"/>
              </a:ext>
            </a:extLst>
          </p:cNvPr>
          <p:cNvCxnSpPr/>
          <p:nvPr/>
        </p:nvCxnSpPr>
        <p:spPr bwMode="auto">
          <a:xfrm flipH="1">
            <a:off x="2584450" y="18669000"/>
            <a:ext cx="261366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ED78BB-FFB1-491C-8D98-2A00310A2BA8}"/>
              </a:ext>
            </a:extLst>
          </p:cNvPr>
          <p:cNvCxnSpPr/>
          <p:nvPr/>
        </p:nvCxnSpPr>
        <p:spPr bwMode="auto">
          <a:xfrm flipV="1">
            <a:off x="40487600" y="2114550"/>
            <a:ext cx="0" cy="1655445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6906A7-CD0E-4C79-B83E-F77C37175B82}"/>
              </a:ext>
            </a:extLst>
          </p:cNvPr>
          <p:cNvCxnSpPr/>
          <p:nvPr/>
        </p:nvCxnSpPr>
        <p:spPr bwMode="auto">
          <a:xfrm>
            <a:off x="40487600" y="8642350"/>
            <a:ext cx="0" cy="195072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3DAC54C107C94196F9B9B1E2A064EE" ma:contentTypeVersion="10" ma:contentTypeDescription="Create a new document." ma:contentTypeScope="" ma:versionID="4f98a3167ac222396050a87b866ff660">
  <xsd:schema xmlns:xsd="http://www.w3.org/2001/XMLSchema" xmlns:xs="http://www.w3.org/2001/XMLSchema" xmlns:p="http://schemas.microsoft.com/office/2006/metadata/properties" xmlns:ns2="1cb8d5c7-f5c1-4975-a203-bc12ffd181f5" xmlns:ns3="6c858ebe-b4e9-43ef-b7cf-32e83bd54875" targetNamespace="http://schemas.microsoft.com/office/2006/metadata/properties" ma:root="true" ma:fieldsID="506c841ab9ed03677445a6ffe6c326fb" ns2:_="" ns3:_="">
    <xsd:import namespace="1cb8d5c7-f5c1-4975-a203-bc12ffd181f5"/>
    <xsd:import namespace="6c858ebe-b4e9-43ef-b7cf-32e83bd548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b8d5c7-f5c1-4975-a203-bc12ffd181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8ebe-b4e9-43ef-b7cf-32e83bd548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7520BF-6C42-4B8E-97EE-51C752D27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b8d5c7-f5c1-4975-a203-bc12ffd181f5"/>
    <ds:schemaRef ds:uri="6c858ebe-b4e9-43ef-b7cf-32e83bd548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BA42F8-713F-4184-A52D-7138B75600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Pages>0</Pages>
  <Words>52</Words>
  <Characters>0</Characters>
  <Application>Microsoft Office PowerPoint</Application>
  <PresentationFormat>Custom</PresentationFormat>
  <Lines>0</Lines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Calibri</vt:lpstr>
      <vt:lpstr>Gill Sans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kstephens</dc:creator>
  <cp:lastModifiedBy>Shannon Cook</cp:lastModifiedBy>
  <cp:revision>9</cp:revision>
  <dcterms:modified xsi:type="dcterms:W3CDTF">2023-05-08T17:49:13Z</dcterms:modified>
</cp:coreProperties>
</file>